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7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375985-3AE3-5AEE-09FE-FFD1F427C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325EBA-02E3-BBC3-1BF6-57752D1C0A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F064B59-0FB7-3A83-09B3-6206E806848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79E6AF-98B0-ADA1-C4E7-20086C6B7D7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A03C490-ED2F-8859-2FC4-E5DC885AD53F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résous un problème de comparaison.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D38392C-184E-D420-412C-8C758E59E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340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2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Est-ce qu’il fait moins de 40 degrés 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Demain, il fera 7 degrés de </a:t>
            </a:r>
            <a:r>
              <a:rPr lang="fr-FR" sz="3200" dirty="0">
                <a:effectLst/>
                <a:ea typeface="Calibri" panose="020F0502020204030204" pitchFamily="34" charset="0"/>
              </a:rPr>
              <a:t>plus.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Quelle sera alors la température ?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280051" y="342900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4" name="Image 3" descr="Thermomètre, Température, Degrés Celsius, Échelle">
            <a:extLst>
              <a:ext uri="{FF2B5EF4-FFF2-40B4-BE49-F238E27FC236}">
                <a16:creationId xmlns:a16="http://schemas.microsoft.com/office/drawing/2014/main" id="{0867ED87-6EE1-8B5E-89FB-D7334B0FDD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71"/>
          <a:stretch/>
        </p:blipFill>
        <p:spPr bwMode="auto">
          <a:xfrm>
            <a:off x="533130" y="1426416"/>
            <a:ext cx="3430374" cy="4762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Est-ce qu’il fait moins de 40 degrés 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280052" y="3144033"/>
            <a:ext cx="4163588" cy="4908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indique 37 degrés.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 &lt; 40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Donc, la réponse est : oui, il fait moins de 40 degrés.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 descr="Thermomètre, Température, Degrés Celsius, Échelle">
            <a:extLst>
              <a:ext uri="{FF2B5EF4-FFF2-40B4-BE49-F238E27FC236}">
                <a16:creationId xmlns:a16="http://schemas.microsoft.com/office/drawing/2014/main" id="{2CF14C8B-280B-0A84-108E-E7F8E4AEE9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71"/>
          <a:stretch/>
        </p:blipFill>
        <p:spPr bwMode="auto">
          <a:xfrm>
            <a:off x="533130" y="1426416"/>
            <a:ext cx="3430374" cy="4762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782745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Demain, il fera 7 degrés de </a:t>
            </a:r>
            <a:r>
              <a:rPr lang="fr-FR" sz="3200" dirty="0">
                <a:effectLst/>
                <a:ea typeface="Calibri" panose="020F0502020204030204" pitchFamily="34" charset="0"/>
              </a:rPr>
              <a:t>plus. </a:t>
            </a:r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Quelle sera alors la température ?</a:t>
            </a:r>
            <a:endParaRPr lang="fr-FR" sz="4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572000" y="3807746"/>
            <a:ext cx="3907265" cy="168804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 + 7 = 44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température sera de 44 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degrés.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 descr="Thermomètre, Température, Degrés Celsius, Échelle">
            <a:extLst>
              <a:ext uri="{FF2B5EF4-FFF2-40B4-BE49-F238E27FC236}">
                <a16:creationId xmlns:a16="http://schemas.microsoft.com/office/drawing/2014/main" id="{2CF14C8B-280B-0A84-108E-E7F8E4AEE9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167"/>
          <a:stretch/>
        </p:blipFill>
        <p:spPr bwMode="auto">
          <a:xfrm>
            <a:off x="-1508902" y="1211655"/>
            <a:ext cx="7074335" cy="49703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Flèche : courbe vers la droite 8">
            <a:extLst>
              <a:ext uri="{FF2B5EF4-FFF2-40B4-BE49-F238E27FC236}">
                <a16:creationId xmlns:a16="http://schemas.microsoft.com/office/drawing/2014/main" id="{EE6B3B6B-8CE5-1B0D-F921-3ABFB16C4197}"/>
              </a:ext>
            </a:extLst>
          </p:cNvPr>
          <p:cNvSpPr/>
          <p:nvPr/>
        </p:nvSpPr>
        <p:spPr>
          <a:xfrm flipH="1" flipV="1">
            <a:off x="2517472" y="4663043"/>
            <a:ext cx="170307" cy="249985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Flèche : courbe vers la droite 9">
            <a:extLst>
              <a:ext uri="{FF2B5EF4-FFF2-40B4-BE49-F238E27FC236}">
                <a16:creationId xmlns:a16="http://schemas.microsoft.com/office/drawing/2014/main" id="{035A4B95-A0D2-E851-E99C-2C1E9D3B8C69}"/>
              </a:ext>
            </a:extLst>
          </p:cNvPr>
          <p:cNvSpPr/>
          <p:nvPr/>
        </p:nvSpPr>
        <p:spPr>
          <a:xfrm flipH="1" flipV="1">
            <a:off x="2517472" y="4447308"/>
            <a:ext cx="170307" cy="249985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Flèche : courbe vers la droite 10">
            <a:extLst>
              <a:ext uri="{FF2B5EF4-FFF2-40B4-BE49-F238E27FC236}">
                <a16:creationId xmlns:a16="http://schemas.microsoft.com/office/drawing/2014/main" id="{0375A870-E641-E52E-22D2-6F8B5DCD17E2}"/>
              </a:ext>
            </a:extLst>
          </p:cNvPr>
          <p:cNvSpPr/>
          <p:nvPr/>
        </p:nvSpPr>
        <p:spPr>
          <a:xfrm flipH="1" flipV="1">
            <a:off x="2526378" y="4277181"/>
            <a:ext cx="170307" cy="249985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Flèche : courbe vers la droite 5">
            <a:extLst>
              <a:ext uri="{FF2B5EF4-FFF2-40B4-BE49-F238E27FC236}">
                <a16:creationId xmlns:a16="http://schemas.microsoft.com/office/drawing/2014/main" id="{393C8450-9148-7F67-A060-CACCF4283876}"/>
              </a:ext>
            </a:extLst>
          </p:cNvPr>
          <p:cNvSpPr/>
          <p:nvPr/>
        </p:nvSpPr>
        <p:spPr>
          <a:xfrm flipH="1" flipV="1">
            <a:off x="2526378" y="4055096"/>
            <a:ext cx="170307" cy="249985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a droite 11">
            <a:extLst>
              <a:ext uri="{FF2B5EF4-FFF2-40B4-BE49-F238E27FC236}">
                <a16:creationId xmlns:a16="http://schemas.microsoft.com/office/drawing/2014/main" id="{8DECD0C2-AA76-EA6F-522A-A0FCAE849AFA}"/>
              </a:ext>
            </a:extLst>
          </p:cNvPr>
          <p:cNvSpPr/>
          <p:nvPr/>
        </p:nvSpPr>
        <p:spPr>
          <a:xfrm flipH="1" flipV="1">
            <a:off x="2507401" y="3858990"/>
            <a:ext cx="170307" cy="249985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 : courbe vers la droite 12">
            <a:extLst>
              <a:ext uri="{FF2B5EF4-FFF2-40B4-BE49-F238E27FC236}">
                <a16:creationId xmlns:a16="http://schemas.microsoft.com/office/drawing/2014/main" id="{F61E159F-F5A5-3C6A-14A9-02105E06834C}"/>
              </a:ext>
            </a:extLst>
          </p:cNvPr>
          <p:cNvSpPr/>
          <p:nvPr/>
        </p:nvSpPr>
        <p:spPr>
          <a:xfrm flipH="1" flipV="1">
            <a:off x="2516307" y="3669234"/>
            <a:ext cx="170307" cy="249985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 : courbe vers la droite 13">
            <a:extLst>
              <a:ext uri="{FF2B5EF4-FFF2-40B4-BE49-F238E27FC236}">
                <a16:creationId xmlns:a16="http://schemas.microsoft.com/office/drawing/2014/main" id="{E222E4E6-B0E0-15FB-6C81-C214997B79DF}"/>
              </a:ext>
            </a:extLst>
          </p:cNvPr>
          <p:cNvSpPr/>
          <p:nvPr/>
        </p:nvSpPr>
        <p:spPr>
          <a:xfrm flipH="1" flipV="1">
            <a:off x="2534936" y="3479478"/>
            <a:ext cx="170307" cy="249985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109</Words>
  <Application>Microsoft Office PowerPoint</Application>
  <PresentationFormat>Affichage à l'écran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2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75</cp:revision>
  <dcterms:created xsi:type="dcterms:W3CDTF">2023-02-07T14:55:57Z</dcterms:created>
  <dcterms:modified xsi:type="dcterms:W3CDTF">2025-09-16T18:25:35Z</dcterms:modified>
</cp:coreProperties>
</file>